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8" r:id="rId3"/>
    <p:sldId id="557" r:id="rId4"/>
    <p:sldId id="264" r:id="rId5"/>
    <p:sldId id="289" r:id="rId6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5" autoAdjust="0"/>
    <p:restoredTop sz="94660"/>
  </p:normalViewPr>
  <p:slideViewPr>
    <p:cSldViewPr>
      <p:cViewPr varScale="1">
        <p:scale>
          <a:sx n="65" d="100"/>
          <a:sy n="65" d="100"/>
        </p:scale>
        <p:origin x="150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C6021-FB38-478B-95E1-1F89422174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2CDC3-6B5A-4F37-BA98-3E5C400F9230}" type="datetime1">
              <a:rPr lang="en-US" altLang="en-US"/>
              <a:pPr>
                <a:defRPr/>
              </a:pPr>
              <a:t>11/30/2018</a:t>
            </a:fld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7523F5-761F-4041-AA8B-133DCDFD42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466F1-0ED6-455E-9E9F-C16CF84D63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E80466-9D7F-4D32-A11D-A536551459D5}" type="slidenum">
              <a:rPr lang="en-US" altLang="en-US"/>
              <a:pPr/>
              <a:t>‹#›</a:t>
            </a:fld>
            <a:endParaRPr lang="en-US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482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25A101-3B42-4EF3-B99C-B546E73CB9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13611-5610-4CF7-B861-9205876F5E49}" type="datetime1">
              <a:rPr lang="en-US" altLang="en-US"/>
              <a:pPr>
                <a:defRPr/>
              </a:pPr>
              <a:t>11/30/2018</a:t>
            </a:fld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D622E7-59CE-4B1A-B24F-257934BDEA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BA661-8EFE-4392-873F-7BFD573674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C268EE-3FEA-4EEA-AC74-B19BA1A86D12}" type="slidenum">
              <a:rPr lang="en-US" altLang="en-US"/>
              <a:pPr/>
              <a:t>‹#›</a:t>
            </a:fld>
            <a:endParaRPr lang="en-US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940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0BC83-10D6-4F8E-880A-246E95E13D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4C132-91D9-42D5-B60F-96EC8E347FBB}" type="datetime1">
              <a:rPr lang="en-US" altLang="en-US"/>
              <a:pPr>
                <a:defRPr/>
              </a:pPr>
              <a:t>11/30/2018</a:t>
            </a:fld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5EAAB-4FF7-4EA8-86FD-B9DF407250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93775-3097-40E8-9235-83ACC9986D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6A9072-AAA1-48F3-A181-56CDCEBE037B}" type="slidenum">
              <a:rPr lang="en-US" altLang="en-US"/>
              <a:pPr/>
              <a:t>‹#›</a:t>
            </a:fld>
            <a:endParaRPr lang="en-US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80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5F74F42-B565-4BD5-B556-7D5B09CE1B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535D1-FE78-49FC-9C2E-BFE99CD7DD99}" type="datetime1">
              <a:rPr lang="en-US" altLang="en-US"/>
              <a:pPr>
                <a:defRPr/>
              </a:pPr>
              <a:t>11/30/2018</a:t>
            </a:fld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CBFD84E-C5A1-471F-9476-68E49EA91D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57EC088-16BC-4895-BB0B-B1E12A7218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88697" y="6400799"/>
            <a:ext cx="2133600" cy="365125"/>
          </a:xfrm>
          <a:ln/>
        </p:spPr>
        <p:txBody>
          <a:bodyPr/>
          <a:lstStyle>
            <a:lvl1pPr>
              <a:defRPr/>
            </a:lvl1pPr>
          </a:lstStyle>
          <a:p>
            <a:fld id="{CB550E27-ACC6-4E28-ABF1-E78D782F4DDE}" type="slidenum">
              <a:rPr lang="en-US" altLang="en-US"/>
              <a:pPr/>
              <a:t>‹#›</a:t>
            </a:fld>
            <a:endParaRPr lang="en-US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113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FCA42-7C9F-4FA3-B225-21914A22F3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D2066-1CC1-4B40-B126-785C63C288A3}" type="datetime1">
              <a:rPr lang="en-US" altLang="en-US"/>
              <a:pPr>
                <a:defRPr/>
              </a:pPr>
              <a:t>11/30/2018</a:t>
            </a:fld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B16B4-FC7B-44CD-BB6A-B77C721507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50034-664D-4EC8-8835-1E91D66A06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C4CEDA-8183-4C3E-86C5-DA750C1C62B0}" type="slidenum">
              <a:rPr lang="en-US" altLang="en-US"/>
              <a:pPr/>
              <a:t>‹#›</a:t>
            </a:fld>
            <a:endParaRPr lang="en-US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317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93617-2765-4ACE-AE80-8876B18486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318C9-3A7E-4AE0-A27D-CF3EE7DF3250}" type="datetime1">
              <a:rPr lang="en-US" altLang="en-US"/>
              <a:pPr>
                <a:defRPr/>
              </a:pPr>
              <a:t>11/30/2018</a:t>
            </a:fld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1791C-F3F1-42A7-8245-B89B296801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6DA16-8B0D-42AE-9B5C-6CEFA5C9BD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285A45-BBE3-4655-9B35-1C69BA857981}" type="slidenum">
              <a:rPr lang="en-US" altLang="en-US"/>
              <a:pPr/>
              <a:t>‹#›</a:t>
            </a:fld>
            <a:endParaRPr lang="en-US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343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A3DC034-F963-4D7F-BCEE-D7F91D9BFA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C4C27-7065-4403-BAB0-2312D955821D}" type="datetime1">
              <a:rPr lang="en-US" altLang="en-US"/>
              <a:pPr>
                <a:defRPr/>
              </a:pPr>
              <a:t>11/30/2018</a:t>
            </a:fld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64B5066-81A1-4EAF-80EE-404EEFF916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6AE381F-AA4D-4A2D-8645-568A810C0C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43D17B-5A25-41FE-A3D4-076D9FA28528}" type="slidenum">
              <a:rPr lang="en-US" altLang="en-US"/>
              <a:pPr/>
              <a:t>‹#›</a:t>
            </a:fld>
            <a:endParaRPr lang="en-US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594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2095222-B3F3-427A-80C1-2C1DA6E1D5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7FEDF-408E-4C2F-87FC-4767B011FD8F}" type="datetime1">
              <a:rPr lang="en-US" altLang="en-US"/>
              <a:pPr>
                <a:defRPr/>
              </a:pPr>
              <a:t>11/30/2018</a:t>
            </a:fld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54D9656-4755-4BAC-8CB2-05F2496642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DA8418B-F6E8-4466-B6DF-4F8700E043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47516E-E6B2-4EEF-A58C-9ED65CA36300}" type="slidenum">
              <a:rPr lang="en-US" altLang="en-US"/>
              <a:pPr/>
              <a:t>‹#›</a:t>
            </a:fld>
            <a:endParaRPr lang="en-US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719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89C6241-84BD-45DF-9C40-CC0A6C9552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B62B-D40F-417F-9155-E09B0B78FD17}" type="datetime1">
              <a:rPr lang="en-US" altLang="en-US"/>
              <a:pPr>
                <a:defRPr/>
              </a:pPr>
              <a:t>11/30/2018</a:t>
            </a:fld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3E63C8E-372B-4D8C-8C94-1FED670DA5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93B3258-FD95-4F6D-B939-112863450E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FB0E05-16A0-4A62-AEBD-B342B47F932D}" type="slidenum">
              <a:rPr lang="en-US" altLang="en-US"/>
              <a:pPr/>
              <a:t>‹#›</a:t>
            </a:fld>
            <a:endParaRPr lang="en-US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555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1F46B79-0328-4B6F-B1F1-958FD39D93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517178-B1DF-429A-AFD5-714B32F28BDD}" type="datetime1">
              <a:rPr lang="en-US" altLang="en-US"/>
              <a:pPr>
                <a:defRPr/>
              </a:pPr>
              <a:t>11/30/2018</a:t>
            </a:fld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C5B091C-1676-4400-A637-D9E8E1B8DC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E0B98E4-E29E-4D6E-A2C1-A8A1B71EDF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53A6A7-6CDC-4236-88FF-AAD703500272}" type="slidenum">
              <a:rPr lang="en-US" altLang="en-US"/>
              <a:pPr/>
              <a:t>‹#›</a:t>
            </a:fld>
            <a:endParaRPr lang="en-US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77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D454619-9F92-4487-A267-EB035A9DD8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85CD7-9C23-4C51-B514-1FC5DF45331D}" type="datetime1">
              <a:rPr lang="en-US" altLang="en-US"/>
              <a:pPr>
                <a:defRPr/>
              </a:pPr>
              <a:t>11/30/2018</a:t>
            </a:fld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22E808-1FCE-4823-805E-C1F399A14E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0D032D8-E1D1-4A31-8176-F69AB551C6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47F1A4-AEFD-4CDE-A287-F5F03D0C9383}" type="slidenum">
              <a:rPr lang="en-US" altLang="en-US"/>
              <a:pPr/>
              <a:t>‹#›</a:t>
            </a:fld>
            <a:endParaRPr lang="en-US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749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Calibri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84AC1C7-A721-4C76-BFF5-D0B958DF26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D7EA0-CCBF-4941-B14A-E03C5B1D3409}" type="datetime1">
              <a:rPr lang="en-US" altLang="en-US"/>
              <a:pPr>
                <a:defRPr/>
              </a:pPr>
              <a:t>11/30/2018</a:t>
            </a:fld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42ADDCA-4FF9-4E0B-9070-ACBF228A5D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A9EE409-3BBB-43B1-9BF0-03995D37A7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826C9E-1F77-4656-9E4E-7E925CFEEAA5}" type="slidenum">
              <a:rPr lang="en-US" altLang="en-US"/>
              <a:pPr/>
              <a:t>‹#›</a:t>
            </a:fld>
            <a:endParaRPr lang="en-US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194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E63B765-19F7-4F52-B5D2-622CC1A4019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>
                <a:sym typeface="Calibri" panose="020F0502020204030204" pitchFamily="34" charset="0"/>
              </a:rPr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332C1E6-467A-44D7-91A5-4968A85FE2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>
                <a:sym typeface="Calibri" panose="020F0502020204030204" pitchFamily="34" charset="0"/>
              </a:rPr>
              <a:t>Click to edit Master text styles</a:t>
            </a:r>
          </a:p>
          <a:p>
            <a:pPr lvl="1"/>
            <a:r>
              <a:rPr lang="en-US" altLang="zh-CN">
                <a:sym typeface="Calibri" panose="020F0502020204030204" pitchFamily="34" charset="0"/>
              </a:rPr>
              <a:t>Second level</a:t>
            </a:r>
          </a:p>
          <a:p>
            <a:pPr lvl="2"/>
            <a:r>
              <a:rPr lang="en-US" altLang="zh-CN">
                <a:sym typeface="Calibri" panose="020F0502020204030204" pitchFamily="34" charset="0"/>
              </a:rPr>
              <a:t>Third level</a:t>
            </a:r>
          </a:p>
          <a:p>
            <a:pPr lvl="3"/>
            <a:r>
              <a:rPr lang="en-US" altLang="zh-CN">
                <a:sym typeface="Calibri" panose="020F0502020204030204" pitchFamily="34" charset="0"/>
              </a:rPr>
              <a:t>Fourth level</a:t>
            </a:r>
          </a:p>
          <a:p>
            <a:pPr lvl="4"/>
            <a:r>
              <a:rPr lang="en-US" altLang="zh-CN">
                <a:sym typeface="Calibri" panose="020F0502020204030204" pitchFamily="34" charset="0"/>
              </a:rPr>
              <a:t>Fifth level</a:t>
            </a:r>
          </a:p>
        </p:txBody>
      </p:sp>
      <p:sp>
        <p:nvSpPr>
          <p:cNvPr id="1028" name="Date Placeholder 3">
            <a:extLst>
              <a:ext uri="{FF2B5EF4-FFF2-40B4-BE49-F238E27FC236}">
                <a16:creationId xmlns:a16="http://schemas.microsoft.com/office/drawing/2014/main" id="{76A95F3B-5704-4492-80DF-A1BBD13B5F3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9750058-890F-4829-BDC6-DFCB3EFC117E}" type="datetime1">
              <a:rPr lang="en-US" altLang="en-US"/>
              <a:pPr>
                <a:defRPr/>
              </a:pPr>
              <a:t>11/30/2018</a:t>
            </a:fld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1029" name="Footer Placeholder 4">
            <a:extLst>
              <a:ext uri="{FF2B5EF4-FFF2-40B4-BE49-F238E27FC236}">
                <a16:creationId xmlns:a16="http://schemas.microsoft.com/office/drawing/2014/main" id="{5FC3DD03-5C7F-40D2-AF23-14A053D9809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Slide Number Placeholder 5">
            <a:extLst>
              <a:ext uri="{FF2B5EF4-FFF2-40B4-BE49-F238E27FC236}">
                <a16:creationId xmlns:a16="http://schemas.microsoft.com/office/drawing/2014/main" id="{22B47C33-FA0A-459D-B51F-0A23C3E8D13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0F7D06A-463E-4CBB-B174-CDBDE547234D}" type="slidenum">
              <a:rPr lang="en-US" altLang="en-US"/>
              <a:pPr/>
              <a:t>‹#›</a:t>
            </a:fld>
            <a:endParaRPr lang="en-US" altLang="en-US" sz="180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/>
  <p:txStyles>
    <p:titleStyle>
      <a:lvl1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Calibri" panose="020F0502020204030204" pitchFamily="34" charset="0"/>
        </a:defRPr>
      </a:lvl1pPr>
      <a:lvl2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Calibri" panose="020F0502020204030204" pitchFamily="34" charset="0"/>
        </a:defRPr>
      </a:lvl2pPr>
      <a:lvl3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Calibri" panose="020F0502020204030204" pitchFamily="34" charset="0"/>
        </a:defRPr>
      </a:lvl3pPr>
      <a:lvl4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Calibri" panose="020F0502020204030204" pitchFamily="34" charset="0"/>
        </a:defRPr>
      </a:lvl4pPr>
      <a:lvl5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Calibri" panose="020F0502020204030204" pitchFamily="34" charset="0"/>
        </a:defRPr>
      </a:lvl5pPr>
      <a:lvl6pPr marL="13716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Calibri" pitchFamily="34" charset="0"/>
        </a:defRPr>
      </a:lvl6pPr>
      <a:lvl7pPr marL="18288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Calibri" pitchFamily="34" charset="0"/>
        </a:defRPr>
      </a:lvl7pPr>
      <a:lvl8pPr marL="22860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Calibri" pitchFamily="34" charset="0"/>
        </a:defRPr>
      </a:lvl8pPr>
      <a:lvl9pPr marL="27432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anose="020F0502020204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WIPRAS\works\UNESA\2010\LOGO UNESA 2010\PROSES LOGO UNESA\GSM LOGO UNESA\APLIKASI LOGO STATIONARY\2.jpg">
            <a:extLst>
              <a:ext uri="{FF2B5EF4-FFF2-40B4-BE49-F238E27FC236}">
                <a16:creationId xmlns:a16="http://schemas.microsoft.com/office/drawing/2014/main" id="{D9099AAB-B9C5-46D2-9441-9EB4F04440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15"/>
          <a:stretch>
            <a:fillRect/>
          </a:stretch>
        </p:blipFill>
        <p:spPr bwMode="auto">
          <a:xfrm>
            <a:off x="-20638" y="0"/>
            <a:ext cx="9323388" cy="688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pic>
      <p:sp>
        <p:nvSpPr>
          <p:cNvPr id="2051" name="Slide Number Placeholder 3">
            <a:extLst>
              <a:ext uri="{FF2B5EF4-FFF2-40B4-BE49-F238E27FC236}">
                <a16:creationId xmlns:a16="http://schemas.microsoft.com/office/drawing/2014/main" id="{81F542CB-DF58-4A33-A03E-2A5FF46E3F63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8686691" y="6519863"/>
            <a:ext cx="493821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eaLnBrk="1" hangingPunct="1"/>
            <a:fld id="{A10D34A0-7DC5-4E15-94F6-F5E587F783DD}" type="slidenum">
              <a:rPr lang="en-US" altLang="zh-CN">
                <a:solidFill>
                  <a:srgbClr val="898989"/>
                </a:solidFill>
              </a:rPr>
              <a:pPr algn="r" eaLnBrk="1" hangingPunct="1"/>
              <a:t>1</a:t>
            </a:fld>
            <a:endParaRPr lang="en-US" altLang="zh-CN" dirty="0">
              <a:solidFill>
                <a:srgbClr val="898989"/>
              </a:solidFill>
            </a:endParaRPr>
          </a:p>
        </p:txBody>
      </p:sp>
      <p:pic>
        <p:nvPicPr>
          <p:cNvPr id="2052" name="Picture 5">
            <a:extLst>
              <a:ext uri="{FF2B5EF4-FFF2-40B4-BE49-F238E27FC236}">
                <a16:creationId xmlns:a16="http://schemas.microsoft.com/office/drawing/2014/main" id="{D43DCB16-F42F-4F46-90FF-DFD31A0DB280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8813" y="6350"/>
            <a:ext cx="1046162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pic>
      <p:grpSp>
        <p:nvGrpSpPr>
          <p:cNvPr id="2053" name="Group 7">
            <a:extLst>
              <a:ext uri="{FF2B5EF4-FFF2-40B4-BE49-F238E27FC236}">
                <a16:creationId xmlns:a16="http://schemas.microsoft.com/office/drawing/2014/main" id="{62553256-F0E1-419E-9668-D89A7A234DA4}"/>
              </a:ext>
            </a:extLst>
          </p:cNvPr>
          <p:cNvGrpSpPr>
            <a:grpSpLocks/>
          </p:cNvGrpSpPr>
          <p:nvPr/>
        </p:nvGrpSpPr>
        <p:grpSpPr bwMode="auto">
          <a:xfrm>
            <a:off x="-33338" y="-7938"/>
            <a:ext cx="865188" cy="917576"/>
            <a:chOff x="0" y="0"/>
            <a:chExt cx="1037062" cy="1038295"/>
          </a:xfrm>
        </p:grpSpPr>
        <p:pic>
          <p:nvPicPr>
            <p:cNvPr id="2055" name="Picture 6" descr="001jpeg.jpg">
              <a:extLst>
                <a:ext uri="{FF2B5EF4-FFF2-40B4-BE49-F238E27FC236}">
                  <a16:creationId xmlns:a16="http://schemas.microsoft.com/office/drawing/2014/main" id="{A75C5DAF-CB95-43D3-ABBF-6F5AE9A09676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>
              <a:clrChange>
                <a:clrFrom>
                  <a:srgbClr val="001151"/>
                </a:clrFrom>
                <a:clrTo>
                  <a:srgbClr val="001151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58" t="10744" r="17685" b="28395"/>
            <a:stretch>
              <a:fillRect/>
            </a:stretch>
          </p:blipFill>
          <p:spPr bwMode="auto">
            <a:xfrm>
              <a:off x="66528" y="0"/>
              <a:ext cx="881158" cy="797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6" name="TextBox 4">
              <a:extLst>
                <a:ext uri="{FF2B5EF4-FFF2-40B4-BE49-F238E27FC236}">
                  <a16:creationId xmlns:a16="http://schemas.microsoft.com/office/drawing/2014/main" id="{F94B3ED1-B2F3-4689-8D05-8B8224B3AB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712771"/>
              <a:ext cx="1037062" cy="325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rPr>
                <a:t>PPs Unesa</a:t>
              </a:r>
            </a:p>
          </p:txBody>
        </p:sp>
      </p:grpSp>
      <p:sp>
        <p:nvSpPr>
          <p:cNvPr id="2054" name="TextBox 9">
            <a:extLst>
              <a:ext uri="{FF2B5EF4-FFF2-40B4-BE49-F238E27FC236}">
                <a16:creationId xmlns:a16="http://schemas.microsoft.com/office/drawing/2014/main" id="{F77D1D26-F849-49BD-BDBF-05745A469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48" y="1153140"/>
            <a:ext cx="9251102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571500" indent="-571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1028700" indent="-571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/>
            <a:endParaRPr lang="id-ID" altLang="en-US" sz="60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algn="ctr" eaLnBrk="1" hangingPunct="1"/>
            <a:r>
              <a:rPr lang="id-ID" altLang="en-US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PASCASARJANA </a:t>
            </a:r>
          </a:p>
          <a:p>
            <a:pPr algn="ctr" eaLnBrk="1" hangingPunct="1"/>
            <a:r>
              <a:rPr lang="id-ID" altLang="en-US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UNESA</a:t>
            </a:r>
            <a:r>
              <a:rPr lang="id-ID" alt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 </a:t>
            </a:r>
          </a:p>
          <a:p>
            <a:pPr algn="ctr" eaLnBrk="1" hangingPunct="1"/>
            <a:r>
              <a:rPr lang="id-ID" altLang="en-US" sz="6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 </a:t>
            </a:r>
            <a:endParaRPr lang="en-US" altLang="en-US" sz="60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eaLnBrk="1" hangingPunct="1">
              <a:buFont typeface="Arial" panose="020B0604020202020204" pitchFamily="34" charset="0"/>
              <a:buBlip>
                <a:blip r:embed="rId5"/>
              </a:buBlip>
            </a:pPr>
            <a:endParaRPr lang="en-US" altLang="en-US" sz="3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WIPRAS\works\UNESA\2010\LOGO UNESA 2010\PROSES LOGO UNESA\GSM LOGO UNESA\APLIKASI LOGO STATIONARY\2.jpg">
            <a:extLst>
              <a:ext uri="{FF2B5EF4-FFF2-40B4-BE49-F238E27FC236}">
                <a16:creationId xmlns:a16="http://schemas.microsoft.com/office/drawing/2014/main" id="{D9099AAB-B9C5-46D2-9441-9EB4F04440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15"/>
          <a:stretch>
            <a:fillRect/>
          </a:stretch>
        </p:blipFill>
        <p:spPr bwMode="auto">
          <a:xfrm>
            <a:off x="-20638" y="0"/>
            <a:ext cx="9323388" cy="688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pic>
      <p:sp>
        <p:nvSpPr>
          <p:cNvPr id="2051" name="Slide Number Placeholder 3">
            <a:extLst>
              <a:ext uri="{FF2B5EF4-FFF2-40B4-BE49-F238E27FC236}">
                <a16:creationId xmlns:a16="http://schemas.microsoft.com/office/drawing/2014/main" id="{81F542CB-DF58-4A33-A03E-2A5FF46E3F63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8686693" y="6519863"/>
            <a:ext cx="49382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eaLnBrk="1" hangingPunct="1"/>
            <a:fld id="{A10D34A0-7DC5-4E15-94F6-F5E587F783DD}" type="slidenum">
              <a:rPr lang="en-US" altLang="zh-CN">
                <a:solidFill>
                  <a:srgbClr val="898989"/>
                </a:solidFill>
              </a:rPr>
              <a:pPr algn="r" eaLnBrk="1" hangingPunct="1"/>
              <a:t>2</a:t>
            </a:fld>
            <a:endParaRPr lang="en-US" altLang="zh-CN" dirty="0">
              <a:solidFill>
                <a:srgbClr val="898989"/>
              </a:solidFill>
            </a:endParaRPr>
          </a:p>
        </p:txBody>
      </p:sp>
      <p:pic>
        <p:nvPicPr>
          <p:cNvPr id="2052" name="Picture 5">
            <a:extLst>
              <a:ext uri="{FF2B5EF4-FFF2-40B4-BE49-F238E27FC236}">
                <a16:creationId xmlns:a16="http://schemas.microsoft.com/office/drawing/2014/main" id="{D43DCB16-F42F-4F46-90FF-DFD31A0DB280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8813" y="6350"/>
            <a:ext cx="1046162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pic>
      <p:grpSp>
        <p:nvGrpSpPr>
          <p:cNvPr id="2053" name="Group 7">
            <a:extLst>
              <a:ext uri="{FF2B5EF4-FFF2-40B4-BE49-F238E27FC236}">
                <a16:creationId xmlns:a16="http://schemas.microsoft.com/office/drawing/2014/main" id="{62553256-F0E1-419E-9668-D89A7A234DA4}"/>
              </a:ext>
            </a:extLst>
          </p:cNvPr>
          <p:cNvGrpSpPr>
            <a:grpSpLocks/>
          </p:cNvGrpSpPr>
          <p:nvPr/>
        </p:nvGrpSpPr>
        <p:grpSpPr bwMode="auto">
          <a:xfrm>
            <a:off x="-33338" y="-7938"/>
            <a:ext cx="865188" cy="917576"/>
            <a:chOff x="0" y="0"/>
            <a:chExt cx="1037062" cy="1038295"/>
          </a:xfrm>
        </p:grpSpPr>
        <p:pic>
          <p:nvPicPr>
            <p:cNvPr id="2055" name="Picture 6" descr="001jpeg.jpg">
              <a:extLst>
                <a:ext uri="{FF2B5EF4-FFF2-40B4-BE49-F238E27FC236}">
                  <a16:creationId xmlns:a16="http://schemas.microsoft.com/office/drawing/2014/main" id="{A75C5DAF-CB95-43D3-ABBF-6F5AE9A09676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>
              <a:clrChange>
                <a:clrFrom>
                  <a:srgbClr val="001151"/>
                </a:clrFrom>
                <a:clrTo>
                  <a:srgbClr val="001151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58" t="10744" r="17685" b="28395"/>
            <a:stretch>
              <a:fillRect/>
            </a:stretch>
          </p:blipFill>
          <p:spPr bwMode="auto">
            <a:xfrm>
              <a:off x="66528" y="0"/>
              <a:ext cx="881158" cy="797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6" name="TextBox 4">
              <a:extLst>
                <a:ext uri="{FF2B5EF4-FFF2-40B4-BE49-F238E27FC236}">
                  <a16:creationId xmlns:a16="http://schemas.microsoft.com/office/drawing/2014/main" id="{F94B3ED1-B2F3-4689-8D05-8B8224B3AB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712771"/>
              <a:ext cx="1037062" cy="325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rPr>
                <a:t>PPs Unesa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BA05E0B0-14A1-4E81-B886-31E50103EFC2}"/>
              </a:ext>
            </a:extLst>
          </p:cNvPr>
          <p:cNvSpPr txBox="1"/>
          <p:nvPr/>
        </p:nvSpPr>
        <p:spPr>
          <a:xfrm>
            <a:off x="-20638" y="158641"/>
            <a:ext cx="9302811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6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Pascasarjana Bermutu</a:t>
            </a:r>
          </a:p>
          <a:p>
            <a:pPr marL="1254125" lvl="4"/>
            <a:endParaRPr lang="id-ID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887538" lvl="4" indent="-633413">
              <a:buFont typeface="Wingdings" panose="05000000000000000000" pitchFamily="2" charset="2"/>
              <a:buChar char="Ø"/>
            </a:pPr>
            <a:endParaRPr lang="id-ID" sz="48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887538" lvl="4" indent="-633413">
              <a:buFont typeface="Wingdings" panose="05000000000000000000" pitchFamily="2" charset="2"/>
              <a:buChar char="Ø"/>
            </a:pPr>
            <a:r>
              <a:rPr lang="id-ID" sz="48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Growing</a:t>
            </a:r>
            <a:r>
              <a:rPr lang="id-ID" sz="4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48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id-ID" sz="4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48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Character</a:t>
            </a:r>
            <a:endParaRPr lang="id-ID" sz="48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887538" lvl="4" indent="-633413">
              <a:buFont typeface="Wingdings" panose="05000000000000000000" pitchFamily="2" charset="2"/>
              <a:buChar char="Ø"/>
            </a:pPr>
            <a:r>
              <a:rPr lang="id-ID" sz="4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Idaman Jelita </a:t>
            </a:r>
          </a:p>
          <a:p>
            <a:pPr marL="1887538" lvl="6"/>
            <a:r>
              <a:rPr lang="id-ID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(Iman, Cerdas, Mandiri, Jujur, Peduli, Tangguh)</a:t>
            </a:r>
          </a:p>
          <a:p>
            <a:pPr marL="1887538" lvl="4" indent="-633413">
              <a:buFont typeface="Wingdings" panose="05000000000000000000" pitchFamily="2" charset="2"/>
              <a:buChar char="Ø"/>
            </a:pPr>
            <a:r>
              <a:rPr lang="en-US" sz="4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d-ID" sz="4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Budaya Mutu</a:t>
            </a:r>
          </a:p>
          <a:p>
            <a:pPr marL="2168525" lvl="5" indent="-457200">
              <a:buFont typeface="Courier New" panose="02070309020205020404" pitchFamily="49" charset="0"/>
              <a:buChar char="o"/>
            </a:pPr>
            <a:r>
              <a:rPr lang="id-ID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Tertib Akademik</a:t>
            </a:r>
          </a:p>
          <a:p>
            <a:pPr marL="2168525" lvl="5" indent="-457200">
              <a:buFont typeface="Courier New" panose="02070309020205020404" pitchFamily="49" charset="0"/>
              <a:buChar char="o"/>
            </a:pPr>
            <a:r>
              <a:rPr lang="id-ID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Tertib Administrasi</a:t>
            </a:r>
          </a:p>
          <a:p>
            <a:pPr marL="2168525" lvl="5" indent="-457200">
              <a:buFont typeface="Courier New" panose="02070309020205020404" pitchFamily="49" charset="0"/>
              <a:buChar char="o"/>
            </a:pPr>
            <a:r>
              <a:rPr lang="id-ID" sz="28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Pelananan</a:t>
            </a:r>
            <a:r>
              <a:rPr lang="id-ID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Prima</a:t>
            </a:r>
            <a:endParaRPr lang="en-GB" sz="28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192088"/>
            <a:endParaRPr lang="en-GB" sz="2800" dirty="0"/>
          </a:p>
        </p:txBody>
      </p:sp>
      <p:sp>
        <p:nvSpPr>
          <p:cNvPr id="2" name="Arrow: Striped Right 1">
            <a:extLst>
              <a:ext uri="{FF2B5EF4-FFF2-40B4-BE49-F238E27FC236}">
                <a16:creationId xmlns:a16="http://schemas.microsoft.com/office/drawing/2014/main" id="{F3332D2E-74C4-44CA-9384-F7D677F12191}"/>
              </a:ext>
            </a:extLst>
          </p:cNvPr>
          <p:cNvSpPr/>
          <p:nvPr/>
        </p:nvSpPr>
        <p:spPr bwMode="auto">
          <a:xfrm rot="5400000">
            <a:off x="3794048" y="746098"/>
            <a:ext cx="1098716" cy="1828752"/>
          </a:xfrm>
          <a:prstGeom prst="strip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9046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WIPRAS\works\UNESA\2010\LOGO UNESA 2010\PROSES LOGO UNESA\GSM LOGO UNESA\APLIKASI LOGO STATIONARY\2.jpg">
            <a:extLst>
              <a:ext uri="{FF2B5EF4-FFF2-40B4-BE49-F238E27FC236}">
                <a16:creationId xmlns:a16="http://schemas.microsoft.com/office/drawing/2014/main" id="{D9099AAB-B9C5-46D2-9441-9EB4F04440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15"/>
          <a:stretch>
            <a:fillRect/>
          </a:stretch>
        </p:blipFill>
        <p:spPr bwMode="auto">
          <a:xfrm>
            <a:off x="-20638" y="0"/>
            <a:ext cx="9323388" cy="688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pic>
      <p:sp>
        <p:nvSpPr>
          <p:cNvPr id="2051" name="Slide Number Placeholder 3">
            <a:extLst>
              <a:ext uri="{FF2B5EF4-FFF2-40B4-BE49-F238E27FC236}">
                <a16:creationId xmlns:a16="http://schemas.microsoft.com/office/drawing/2014/main" id="{81F542CB-DF58-4A33-A03E-2A5FF46E3F63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8686693" y="6519863"/>
            <a:ext cx="49382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eaLnBrk="1" hangingPunct="1"/>
            <a:fld id="{A10D34A0-7DC5-4E15-94F6-F5E587F783DD}" type="slidenum">
              <a:rPr lang="en-US" altLang="zh-CN">
                <a:solidFill>
                  <a:srgbClr val="898989"/>
                </a:solidFill>
              </a:rPr>
              <a:pPr algn="r" eaLnBrk="1" hangingPunct="1"/>
              <a:t>3</a:t>
            </a:fld>
            <a:endParaRPr lang="en-US" altLang="zh-CN" dirty="0">
              <a:solidFill>
                <a:srgbClr val="898989"/>
              </a:solidFill>
            </a:endParaRPr>
          </a:p>
        </p:txBody>
      </p:sp>
      <p:pic>
        <p:nvPicPr>
          <p:cNvPr id="2052" name="Picture 5">
            <a:extLst>
              <a:ext uri="{FF2B5EF4-FFF2-40B4-BE49-F238E27FC236}">
                <a16:creationId xmlns:a16="http://schemas.microsoft.com/office/drawing/2014/main" id="{D43DCB16-F42F-4F46-90FF-DFD31A0DB280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8813" y="6350"/>
            <a:ext cx="1046162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pic>
      <p:grpSp>
        <p:nvGrpSpPr>
          <p:cNvPr id="2053" name="Group 7">
            <a:extLst>
              <a:ext uri="{FF2B5EF4-FFF2-40B4-BE49-F238E27FC236}">
                <a16:creationId xmlns:a16="http://schemas.microsoft.com/office/drawing/2014/main" id="{62553256-F0E1-419E-9668-D89A7A234DA4}"/>
              </a:ext>
            </a:extLst>
          </p:cNvPr>
          <p:cNvGrpSpPr>
            <a:grpSpLocks/>
          </p:cNvGrpSpPr>
          <p:nvPr/>
        </p:nvGrpSpPr>
        <p:grpSpPr bwMode="auto">
          <a:xfrm>
            <a:off x="-33338" y="-7938"/>
            <a:ext cx="865188" cy="917576"/>
            <a:chOff x="0" y="0"/>
            <a:chExt cx="1037062" cy="1038295"/>
          </a:xfrm>
        </p:grpSpPr>
        <p:pic>
          <p:nvPicPr>
            <p:cNvPr id="2055" name="Picture 6" descr="001jpeg.jpg">
              <a:extLst>
                <a:ext uri="{FF2B5EF4-FFF2-40B4-BE49-F238E27FC236}">
                  <a16:creationId xmlns:a16="http://schemas.microsoft.com/office/drawing/2014/main" id="{A75C5DAF-CB95-43D3-ABBF-6F5AE9A09676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>
              <a:clrChange>
                <a:clrFrom>
                  <a:srgbClr val="001151"/>
                </a:clrFrom>
                <a:clrTo>
                  <a:srgbClr val="001151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58" t="10744" r="17685" b="28395"/>
            <a:stretch>
              <a:fillRect/>
            </a:stretch>
          </p:blipFill>
          <p:spPr bwMode="auto">
            <a:xfrm>
              <a:off x="66528" y="0"/>
              <a:ext cx="881158" cy="797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6" name="TextBox 4">
              <a:extLst>
                <a:ext uri="{FF2B5EF4-FFF2-40B4-BE49-F238E27FC236}">
                  <a16:creationId xmlns:a16="http://schemas.microsoft.com/office/drawing/2014/main" id="{F94B3ED1-B2F3-4689-8D05-8B8224B3AB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712771"/>
              <a:ext cx="1037062" cy="325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rPr>
                <a:t>PPs Unesa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BA05E0B0-14A1-4E81-B886-31E50103EFC2}"/>
              </a:ext>
            </a:extLst>
          </p:cNvPr>
          <p:cNvSpPr txBox="1"/>
          <p:nvPr/>
        </p:nvSpPr>
        <p:spPr>
          <a:xfrm>
            <a:off x="-20638" y="158641"/>
            <a:ext cx="930281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54125" lvl="4"/>
            <a:endParaRPr lang="id-ID" sz="16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887538" lvl="4" indent="-633413">
              <a:buFont typeface="Wingdings" panose="05000000000000000000" pitchFamily="2" charset="2"/>
              <a:buChar char="Ø"/>
            </a:pPr>
            <a:endParaRPr lang="id-ID" sz="48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887538" lvl="4" indent="-633413">
              <a:buFont typeface="Wingdings" panose="05000000000000000000" pitchFamily="2" charset="2"/>
              <a:buChar char="Ø"/>
            </a:pPr>
            <a:r>
              <a:rPr lang="id-ID" sz="4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id-ID" sz="4800" b="1" baseline="-25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id-ID" sz="4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  <a:p>
            <a:pPr marL="2168525" lvl="5" indent="-457200">
              <a:buFont typeface="Courier New" panose="02070309020205020404" pitchFamily="49" charset="0"/>
              <a:buChar char="o"/>
            </a:pPr>
            <a:r>
              <a:rPr lang="id-ID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Ibadah</a:t>
            </a:r>
          </a:p>
          <a:p>
            <a:pPr marL="2168525" lvl="5" indent="-457200">
              <a:buFont typeface="Courier New" panose="02070309020205020404" pitchFamily="49" charset="0"/>
              <a:buChar char="o"/>
            </a:pPr>
            <a:r>
              <a:rPr lang="id-ID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Ikhlas</a:t>
            </a:r>
          </a:p>
          <a:p>
            <a:pPr marL="2168525" lvl="5" indent="-457200">
              <a:buFont typeface="Courier New" panose="02070309020205020404" pitchFamily="49" charset="0"/>
              <a:buChar char="o"/>
            </a:pPr>
            <a:r>
              <a:rPr lang="id-ID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Istikhomah</a:t>
            </a:r>
          </a:p>
          <a:p>
            <a:pPr marL="2168525" lvl="5" indent="-457200">
              <a:buFont typeface="Courier New" panose="02070309020205020404" pitchFamily="49" charset="0"/>
              <a:buChar char="o"/>
            </a:pPr>
            <a:r>
              <a:rPr lang="id-ID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Barokah dari Tuhan Yang </a:t>
            </a:r>
            <a:r>
              <a:rPr lang="id-ID" sz="28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MahaKuasa</a:t>
            </a:r>
            <a:endParaRPr lang="en-GB" sz="28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192088"/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063580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WIPRAS\works\UNESA\2010\LOGO UNESA 2010\PROSES LOGO UNESA\GSM LOGO UNESA\APLIKASI LOGO STATIONARY\2.jpg">
            <a:extLst>
              <a:ext uri="{FF2B5EF4-FFF2-40B4-BE49-F238E27FC236}">
                <a16:creationId xmlns:a16="http://schemas.microsoft.com/office/drawing/2014/main" id="{D9099AAB-B9C5-46D2-9441-9EB4F04440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15"/>
          <a:stretch>
            <a:fillRect/>
          </a:stretch>
        </p:blipFill>
        <p:spPr bwMode="auto">
          <a:xfrm>
            <a:off x="-152275" y="-47409"/>
            <a:ext cx="9323388" cy="688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pic>
      <p:sp>
        <p:nvSpPr>
          <p:cNvPr id="2051" name="Slide Number Placeholder 3">
            <a:extLst>
              <a:ext uri="{FF2B5EF4-FFF2-40B4-BE49-F238E27FC236}">
                <a16:creationId xmlns:a16="http://schemas.microsoft.com/office/drawing/2014/main" id="{81F542CB-DF58-4A33-A03E-2A5FF46E3F63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8610495" y="6519863"/>
            <a:ext cx="57001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eaLnBrk="1" hangingPunct="1"/>
            <a:fld id="{A10D34A0-7DC5-4E15-94F6-F5E587F783DD}" type="slidenum">
              <a:rPr lang="en-US" altLang="zh-CN">
                <a:solidFill>
                  <a:srgbClr val="898989"/>
                </a:solidFill>
              </a:rPr>
              <a:pPr algn="r" eaLnBrk="1" hangingPunct="1"/>
              <a:t>4</a:t>
            </a:fld>
            <a:endParaRPr lang="en-US" altLang="zh-CN" dirty="0">
              <a:solidFill>
                <a:srgbClr val="898989"/>
              </a:solidFill>
            </a:endParaRPr>
          </a:p>
        </p:txBody>
      </p:sp>
      <p:pic>
        <p:nvPicPr>
          <p:cNvPr id="2052" name="Picture 5">
            <a:extLst>
              <a:ext uri="{FF2B5EF4-FFF2-40B4-BE49-F238E27FC236}">
                <a16:creationId xmlns:a16="http://schemas.microsoft.com/office/drawing/2014/main" id="{D43DCB16-F42F-4F46-90FF-DFD31A0DB280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8813" y="6350"/>
            <a:ext cx="1046162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pic>
      <p:grpSp>
        <p:nvGrpSpPr>
          <p:cNvPr id="2053" name="Group 7">
            <a:extLst>
              <a:ext uri="{FF2B5EF4-FFF2-40B4-BE49-F238E27FC236}">
                <a16:creationId xmlns:a16="http://schemas.microsoft.com/office/drawing/2014/main" id="{62553256-F0E1-419E-9668-D89A7A234DA4}"/>
              </a:ext>
            </a:extLst>
          </p:cNvPr>
          <p:cNvGrpSpPr>
            <a:grpSpLocks/>
          </p:cNvGrpSpPr>
          <p:nvPr/>
        </p:nvGrpSpPr>
        <p:grpSpPr bwMode="auto">
          <a:xfrm>
            <a:off x="-33338" y="-7938"/>
            <a:ext cx="865188" cy="917576"/>
            <a:chOff x="0" y="0"/>
            <a:chExt cx="1037062" cy="1038295"/>
          </a:xfrm>
        </p:grpSpPr>
        <p:pic>
          <p:nvPicPr>
            <p:cNvPr id="2055" name="Picture 6" descr="001jpeg.jpg">
              <a:extLst>
                <a:ext uri="{FF2B5EF4-FFF2-40B4-BE49-F238E27FC236}">
                  <a16:creationId xmlns:a16="http://schemas.microsoft.com/office/drawing/2014/main" id="{A75C5DAF-CB95-43D3-ABBF-6F5AE9A09676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>
              <a:clrChange>
                <a:clrFrom>
                  <a:srgbClr val="001151"/>
                </a:clrFrom>
                <a:clrTo>
                  <a:srgbClr val="001151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58" t="10744" r="17685" b="28395"/>
            <a:stretch>
              <a:fillRect/>
            </a:stretch>
          </p:blipFill>
          <p:spPr bwMode="auto">
            <a:xfrm>
              <a:off x="66528" y="0"/>
              <a:ext cx="881158" cy="797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6" name="TextBox 4">
              <a:extLst>
                <a:ext uri="{FF2B5EF4-FFF2-40B4-BE49-F238E27FC236}">
                  <a16:creationId xmlns:a16="http://schemas.microsoft.com/office/drawing/2014/main" id="{F94B3ED1-B2F3-4689-8D05-8B8224B3AB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712771"/>
              <a:ext cx="1037062" cy="325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rPr>
                <a:t>PPs Unesa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67408F84-A508-410B-BC20-36226AC90DB5}"/>
              </a:ext>
            </a:extLst>
          </p:cNvPr>
          <p:cNvSpPr/>
          <p:nvPr/>
        </p:nvSpPr>
        <p:spPr>
          <a:xfrm>
            <a:off x="-161675" y="725125"/>
            <a:ext cx="9274111" cy="53614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08062" lvl="1" indent="-742950">
              <a:buFont typeface="+mj-lt"/>
              <a:buAutoNum type="arabicPeriod"/>
            </a:pPr>
            <a:r>
              <a:rPr lang="id-ID" sz="3200" dirty="0">
                <a:solidFill>
                  <a:srgbClr val="00B050"/>
                </a:solidFill>
              </a:rPr>
              <a:t>Standar Tata Tulis</a:t>
            </a:r>
          </a:p>
          <a:p>
            <a:pPr marL="1711325" lvl="3" indent="-531813">
              <a:lnSpc>
                <a:spcPct val="90000"/>
              </a:lnSpc>
              <a:buFont typeface="+mj-lt"/>
              <a:buAutoNum type="alphaLcPeriod"/>
            </a:pPr>
            <a:r>
              <a:rPr lang="id-ID" sz="3200" dirty="0"/>
              <a:t>Pedoman Tesis dan Disertasi</a:t>
            </a:r>
          </a:p>
          <a:p>
            <a:pPr marL="1711325" lvl="3" indent="-531813">
              <a:lnSpc>
                <a:spcPct val="90000"/>
              </a:lnSpc>
              <a:buFont typeface="+mj-lt"/>
              <a:buAutoNum type="alphaLcPeriod"/>
            </a:pPr>
            <a:r>
              <a:rPr lang="id-ID" sz="3200" dirty="0"/>
              <a:t>APA</a:t>
            </a:r>
          </a:p>
          <a:p>
            <a:pPr marL="1711325" lvl="3" indent="-531813">
              <a:lnSpc>
                <a:spcPct val="90000"/>
              </a:lnSpc>
              <a:buFont typeface="+mj-lt"/>
              <a:buAutoNum type="alphaLcPeriod"/>
            </a:pPr>
            <a:r>
              <a:rPr lang="en-US" sz="3200" dirty="0"/>
              <a:t>PUEBI</a:t>
            </a:r>
            <a:endParaRPr lang="en-GB" sz="3200" dirty="0"/>
          </a:p>
          <a:p>
            <a:pPr marL="1008062" lvl="1" indent="-742950">
              <a:buFont typeface="+mj-lt"/>
              <a:buAutoNum type="arabicPeriod"/>
            </a:pPr>
            <a:r>
              <a:rPr lang="en-US" sz="3200" dirty="0" err="1">
                <a:solidFill>
                  <a:srgbClr val="00B050"/>
                </a:solidFill>
              </a:rPr>
              <a:t>Standar</a:t>
            </a:r>
            <a:r>
              <a:rPr lang="en-US" sz="3200" dirty="0">
                <a:solidFill>
                  <a:srgbClr val="00B050"/>
                </a:solidFill>
              </a:rPr>
              <a:t> </a:t>
            </a:r>
            <a:r>
              <a:rPr lang="id-ID" sz="3200" dirty="0">
                <a:solidFill>
                  <a:srgbClr val="00B050"/>
                </a:solidFill>
              </a:rPr>
              <a:t>M</a:t>
            </a:r>
            <a:r>
              <a:rPr lang="en-US" sz="3200" dirty="0" err="1">
                <a:solidFill>
                  <a:srgbClr val="00B050"/>
                </a:solidFill>
              </a:rPr>
              <a:t>etodologi</a:t>
            </a:r>
            <a:endParaRPr lang="en-GB" sz="3200" dirty="0">
              <a:solidFill>
                <a:srgbClr val="00B050"/>
              </a:solidFill>
            </a:endParaRPr>
          </a:p>
          <a:p>
            <a:pPr marL="1008062" marR="0" lvl="1" indent="-742950">
              <a:buFont typeface="+mj-lt"/>
              <a:buAutoNum type="arabicPeriod"/>
            </a:pPr>
            <a:r>
              <a:rPr lang="en-US" sz="3200" dirty="0" err="1">
                <a:solidFill>
                  <a:srgbClr val="00B050"/>
                </a:solidFill>
              </a:rPr>
              <a:t>Standar</a:t>
            </a:r>
            <a:r>
              <a:rPr lang="en-US" sz="3200" dirty="0">
                <a:solidFill>
                  <a:srgbClr val="00B050"/>
                </a:solidFill>
              </a:rPr>
              <a:t> </a:t>
            </a:r>
            <a:r>
              <a:rPr lang="id-ID" sz="3200" dirty="0">
                <a:solidFill>
                  <a:srgbClr val="00B050"/>
                </a:solidFill>
              </a:rPr>
              <a:t>Substansi</a:t>
            </a:r>
            <a:endParaRPr lang="en-GB" sz="3200" dirty="0">
              <a:solidFill>
                <a:srgbClr val="00B050"/>
              </a:solidFill>
            </a:endParaRPr>
          </a:p>
          <a:p>
            <a:pPr marL="1008062" marR="0" lvl="1" indent="-742950">
              <a:buFont typeface="+mj-lt"/>
              <a:buAutoNum type="arabicPeriod"/>
            </a:pPr>
            <a:r>
              <a:rPr lang="en-US" sz="3200" dirty="0">
                <a:solidFill>
                  <a:srgbClr val="00B050"/>
                </a:solidFill>
              </a:rPr>
              <a:t>S</a:t>
            </a:r>
            <a:r>
              <a:rPr lang="id-ID" sz="3200" dirty="0" err="1">
                <a:solidFill>
                  <a:srgbClr val="00B050"/>
                </a:solidFill>
              </a:rPr>
              <a:t>tandar</a:t>
            </a:r>
            <a:r>
              <a:rPr lang="id-ID" sz="3200" dirty="0">
                <a:solidFill>
                  <a:srgbClr val="00B050"/>
                </a:solidFill>
              </a:rPr>
              <a:t> Nasional Perguruan Tinggi (SNPT)</a:t>
            </a:r>
            <a:r>
              <a:rPr lang="en-US" sz="3200" dirty="0">
                <a:solidFill>
                  <a:srgbClr val="00B050"/>
                </a:solidFill>
              </a:rPr>
              <a:t> </a:t>
            </a:r>
            <a:endParaRPr lang="id-ID" sz="3200" dirty="0">
              <a:solidFill>
                <a:srgbClr val="00B050"/>
              </a:solidFill>
            </a:endParaRPr>
          </a:p>
          <a:p>
            <a:pPr marL="1711325" marR="0" lvl="3" indent="-531813">
              <a:buFont typeface="+mj-lt"/>
              <a:buAutoNum type="alphaLcPeriod"/>
            </a:pPr>
            <a:r>
              <a:rPr lang="id-ID" sz="3200" dirty="0" err="1"/>
              <a:t>Multidisiplin</a:t>
            </a:r>
            <a:r>
              <a:rPr lang="id-ID" sz="3200" dirty="0"/>
              <a:t> atau </a:t>
            </a:r>
            <a:r>
              <a:rPr lang="id-ID" sz="3200" dirty="0" err="1"/>
              <a:t>interdisiplin</a:t>
            </a:r>
            <a:r>
              <a:rPr lang="id-ID" sz="3200" dirty="0"/>
              <a:t> untuk tesis</a:t>
            </a:r>
          </a:p>
          <a:p>
            <a:pPr marL="1711325" marR="0" lvl="3" indent="-531813">
              <a:buFont typeface="+mj-lt"/>
              <a:buAutoNum type="alphaLcPeriod"/>
            </a:pPr>
            <a:r>
              <a:rPr lang="id-ID" sz="3200" dirty="0"/>
              <a:t>Trans</a:t>
            </a:r>
            <a:r>
              <a:rPr lang="en-US" sz="3200" dirty="0" err="1"/>
              <a:t>disiplin</a:t>
            </a:r>
            <a:r>
              <a:rPr lang="id-ID" sz="3200" dirty="0"/>
              <a:t> untuk disertasi</a:t>
            </a:r>
            <a:endParaRPr lang="en-GB" sz="3200" dirty="0"/>
          </a:p>
          <a:p>
            <a:pPr marL="1008062" lvl="1" indent="-742950">
              <a:buFont typeface="+mj-lt"/>
              <a:buAutoNum type="arabicPeriod"/>
            </a:pPr>
            <a:r>
              <a:rPr lang="en-US" sz="3200" dirty="0" err="1">
                <a:solidFill>
                  <a:srgbClr val="00B050"/>
                </a:solidFill>
              </a:rPr>
              <a:t>Standar</a:t>
            </a:r>
            <a:r>
              <a:rPr lang="en-US" sz="3200" dirty="0">
                <a:solidFill>
                  <a:srgbClr val="00B050"/>
                </a:solidFill>
              </a:rPr>
              <a:t> </a:t>
            </a:r>
            <a:r>
              <a:rPr lang="id-ID" sz="3200" dirty="0">
                <a:solidFill>
                  <a:srgbClr val="00B050"/>
                </a:solidFill>
              </a:rPr>
              <a:t>E</a:t>
            </a:r>
            <a:r>
              <a:rPr lang="en-US" sz="3200" dirty="0" err="1">
                <a:solidFill>
                  <a:srgbClr val="00B050"/>
                </a:solidFill>
              </a:rPr>
              <a:t>tika</a:t>
            </a:r>
            <a:r>
              <a:rPr lang="en-US" sz="3200" dirty="0">
                <a:solidFill>
                  <a:srgbClr val="00B050"/>
                </a:solidFill>
              </a:rPr>
              <a:t> </a:t>
            </a:r>
            <a:r>
              <a:rPr lang="id-ID" sz="3200" dirty="0">
                <a:solidFill>
                  <a:srgbClr val="00B050"/>
                </a:solidFill>
              </a:rPr>
              <a:t>I</a:t>
            </a:r>
            <a:r>
              <a:rPr lang="en-US" sz="3200" dirty="0" err="1">
                <a:solidFill>
                  <a:srgbClr val="00B050"/>
                </a:solidFill>
              </a:rPr>
              <a:t>lmiah</a:t>
            </a:r>
            <a:r>
              <a:rPr lang="en-US" sz="3200" dirty="0">
                <a:solidFill>
                  <a:srgbClr val="00B050"/>
                </a:solidFill>
              </a:rPr>
              <a:t> (</a:t>
            </a:r>
            <a:r>
              <a:rPr lang="id-ID" sz="3200" dirty="0">
                <a:solidFill>
                  <a:srgbClr val="00B050"/>
                </a:solidFill>
              </a:rPr>
              <a:t>Bebas P</a:t>
            </a:r>
            <a:r>
              <a:rPr lang="en-US" sz="3200" dirty="0" err="1">
                <a:solidFill>
                  <a:srgbClr val="00B050"/>
                </a:solidFill>
              </a:rPr>
              <a:t>lagiarism</a:t>
            </a:r>
            <a:r>
              <a:rPr lang="en-US" sz="3200" dirty="0">
                <a:solidFill>
                  <a:srgbClr val="00B050"/>
                </a:solidFill>
              </a:rPr>
              <a:t>)</a:t>
            </a:r>
            <a:endParaRPr lang="id-ID" sz="3200" dirty="0">
              <a:solidFill>
                <a:srgbClr val="00B050"/>
              </a:solidFill>
            </a:endParaRPr>
          </a:p>
          <a:p>
            <a:pPr marL="1008062" lvl="1" indent="-742950">
              <a:buFont typeface="+mj-lt"/>
              <a:buAutoNum type="arabicPeriod"/>
            </a:pPr>
            <a:r>
              <a:rPr lang="id-ID" sz="3200" dirty="0">
                <a:solidFill>
                  <a:srgbClr val="00B050"/>
                </a:solidFill>
              </a:rPr>
              <a:t>Standar Future </a:t>
            </a:r>
            <a:r>
              <a:rPr lang="id-ID" sz="3200" dirty="0" err="1">
                <a:solidFill>
                  <a:srgbClr val="00B050"/>
                </a:solidFill>
              </a:rPr>
              <a:t>Skills</a:t>
            </a:r>
            <a:endParaRPr lang="en-GB" sz="3200" dirty="0">
              <a:solidFill>
                <a:srgbClr val="00B05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AAA617-583B-4CF2-B937-C51367A7F8E1}"/>
              </a:ext>
            </a:extLst>
          </p:cNvPr>
          <p:cNvSpPr txBox="1"/>
          <p:nvPr/>
        </p:nvSpPr>
        <p:spPr>
          <a:xfrm>
            <a:off x="757286" y="-76108"/>
            <a:ext cx="7853208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id-ID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Standar Tesis dan Disertasi</a:t>
            </a:r>
            <a:endParaRPr lang="en-GB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476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WIPRAS\works\UNESA\2010\LOGO UNESA 2010\PROSES LOGO UNESA\GSM LOGO UNESA\APLIKASI LOGO STATIONARY\2.jpg">
            <a:extLst>
              <a:ext uri="{FF2B5EF4-FFF2-40B4-BE49-F238E27FC236}">
                <a16:creationId xmlns:a16="http://schemas.microsoft.com/office/drawing/2014/main" id="{D9099AAB-B9C5-46D2-9441-9EB4F04440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15"/>
          <a:stretch>
            <a:fillRect/>
          </a:stretch>
        </p:blipFill>
        <p:spPr bwMode="auto">
          <a:xfrm>
            <a:off x="-152275" y="-47409"/>
            <a:ext cx="9323388" cy="688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pic>
      <p:sp>
        <p:nvSpPr>
          <p:cNvPr id="2051" name="Slide Number Placeholder 3">
            <a:extLst>
              <a:ext uri="{FF2B5EF4-FFF2-40B4-BE49-F238E27FC236}">
                <a16:creationId xmlns:a16="http://schemas.microsoft.com/office/drawing/2014/main" id="{81F542CB-DF58-4A33-A03E-2A5FF46E3F63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8610495" y="6519863"/>
            <a:ext cx="57001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eaLnBrk="1" hangingPunct="1"/>
            <a:fld id="{A10D34A0-7DC5-4E15-94F6-F5E587F783DD}" type="slidenum">
              <a:rPr lang="en-US" altLang="zh-CN">
                <a:solidFill>
                  <a:srgbClr val="898989"/>
                </a:solidFill>
              </a:rPr>
              <a:pPr algn="r" eaLnBrk="1" hangingPunct="1"/>
              <a:t>5</a:t>
            </a:fld>
            <a:endParaRPr lang="en-US" altLang="zh-CN" dirty="0">
              <a:solidFill>
                <a:srgbClr val="898989"/>
              </a:solidFill>
            </a:endParaRPr>
          </a:p>
        </p:txBody>
      </p:sp>
      <p:pic>
        <p:nvPicPr>
          <p:cNvPr id="2052" name="Picture 5">
            <a:extLst>
              <a:ext uri="{FF2B5EF4-FFF2-40B4-BE49-F238E27FC236}">
                <a16:creationId xmlns:a16="http://schemas.microsoft.com/office/drawing/2014/main" id="{D43DCB16-F42F-4F46-90FF-DFD31A0DB280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8813" y="6350"/>
            <a:ext cx="1046162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pic>
      <p:grpSp>
        <p:nvGrpSpPr>
          <p:cNvPr id="2053" name="Group 7">
            <a:extLst>
              <a:ext uri="{FF2B5EF4-FFF2-40B4-BE49-F238E27FC236}">
                <a16:creationId xmlns:a16="http://schemas.microsoft.com/office/drawing/2014/main" id="{62553256-F0E1-419E-9668-D89A7A234DA4}"/>
              </a:ext>
            </a:extLst>
          </p:cNvPr>
          <p:cNvGrpSpPr>
            <a:grpSpLocks/>
          </p:cNvGrpSpPr>
          <p:nvPr/>
        </p:nvGrpSpPr>
        <p:grpSpPr bwMode="auto">
          <a:xfrm>
            <a:off x="-33338" y="-7938"/>
            <a:ext cx="865188" cy="917576"/>
            <a:chOff x="0" y="0"/>
            <a:chExt cx="1037062" cy="1038295"/>
          </a:xfrm>
        </p:grpSpPr>
        <p:pic>
          <p:nvPicPr>
            <p:cNvPr id="2055" name="Picture 6" descr="001jpeg.jpg">
              <a:extLst>
                <a:ext uri="{FF2B5EF4-FFF2-40B4-BE49-F238E27FC236}">
                  <a16:creationId xmlns:a16="http://schemas.microsoft.com/office/drawing/2014/main" id="{A75C5DAF-CB95-43D3-ABBF-6F5AE9A09676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>
              <a:clrChange>
                <a:clrFrom>
                  <a:srgbClr val="001151"/>
                </a:clrFrom>
                <a:clrTo>
                  <a:srgbClr val="001151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58" t="10744" r="17685" b="28395"/>
            <a:stretch>
              <a:fillRect/>
            </a:stretch>
          </p:blipFill>
          <p:spPr bwMode="auto">
            <a:xfrm>
              <a:off x="66528" y="0"/>
              <a:ext cx="881158" cy="797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6" name="TextBox 4">
              <a:extLst>
                <a:ext uri="{FF2B5EF4-FFF2-40B4-BE49-F238E27FC236}">
                  <a16:creationId xmlns:a16="http://schemas.microsoft.com/office/drawing/2014/main" id="{F94B3ED1-B2F3-4689-8D05-8B8224B3AB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712771"/>
              <a:ext cx="1037062" cy="325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rPr>
                <a:t>PPs Unesa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67408F84-A508-410B-BC20-36226AC90DB5}"/>
              </a:ext>
            </a:extLst>
          </p:cNvPr>
          <p:cNvSpPr/>
          <p:nvPr/>
        </p:nvSpPr>
        <p:spPr>
          <a:xfrm>
            <a:off x="-152275" y="926776"/>
            <a:ext cx="947725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65262" lvl="2" indent="-742950">
              <a:buFont typeface="+mj-lt"/>
              <a:buAutoNum type="arabicPeriod"/>
            </a:pPr>
            <a:r>
              <a:rPr lang="en-US" sz="3600" dirty="0">
                <a:solidFill>
                  <a:srgbClr val="00B050"/>
                </a:solidFill>
              </a:rPr>
              <a:t>Masa </a:t>
            </a:r>
            <a:r>
              <a:rPr lang="en-US" sz="3600" dirty="0" err="1">
                <a:solidFill>
                  <a:srgbClr val="00B050"/>
                </a:solidFill>
              </a:rPr>
              <a:t>Studi</a:t>
            </a:r>
            <a:endParaRPr lang="en-GB" sz="3600" dirty="0">
              <a:solidFill>
                <a:srgbClr val="00B050"/>
              </a:solidFill>
            </a:endParaRPr>
          </a:p>
          <a:p>
            <a:pPr marL="1465262" lvl="2" indent="-742950">
              <a:buFont typeface="+mj-lt"/>
              <a:buAutoNum type="arabicPeriod"/>
            </a:pPr>
            <a:r>
              <a:rPr lang="en-US" sz="3600" dirty="0">
                <a:solidFill>
                  <a:srgbClr val="00B050"/>
                </a:solidFill>
              </a:rPr>
              <a:t>IPK</a:t>
            </a:r>
            <a:endParaRPr lang="en-GB" sz="3600" dirty="0">
              <a:solidFill>
                <a:srgbClr val="00B050"/>
              </a:solidFill>
            </a:endParaRPr>
          </a:p>
          <a:p>
            <a:pPr marL="1465262" lvl="2" indent="-742950">
              <a:buFont typeface="+mj-lt"/>
              <a:buAutoNum type="arabicPeriod"/>
            </a:pPr>
            <a:r>
              <a:rPr lang="en-US" sz="3600" dirty="0" err="1">
                <a:solidFill>
                  <a:srgbClr val="0070C0"/>
                </a:solidFill>
              </a:rPr>
              <a:t>Publikasi</a:t>
            </a:r>
            <a:endParaRPr lang="en-GB" sz="3600" dirty="0">
              <a:solidFill>
                <a:srgbClr val="0070C0"/>
              </a:solidFill>
            </a:endParaRPr>
          </a:p>
          <a:p>
            <a:pPr marL="1465262" lvl="2" indent="-742950">
              <a:buFont typeface="+mj-lt"/>
              <a:buAutoNum type="arabicPeriod"/>
            </a:pPr>
            <a:r>
              <a:rPr lang="en-US" sz="3600" dirty="0">
                <a:solidFill>
                  <a:srgbClr val="0070C0"/>
                </a:solidFill>
              </a:rPr>
              <a:t>TEP</a:t>
            </a:r>
            <a:endParaRPr lang="en-GB" sz="3600" dirty="0">
              <a:solidFill>
                <a:srgbClr val="0070C0"/>
              </a:solidFill>
            </a:endParaRPr>
          </a:p>
          <a:p>
            <a:pPr marL="1465262" lvl="2" indent="-742950">
              <a:buFont typeface="+mj-lt"/>
              <a:buAutoNum type="arabicPeriod"/>
            </a:pPr>
            <a:r>
              <a:rPr lang="en-US" sz="3600" dirty="0" err="1">
                <a:solidFill>
                  <a:srgbClr val="0070C0"/>
                </a:solidFill>
              </a:rPr>
              <a:t>Integritas</a:t>
            </a:r>
            <a:endParaRPr lang="id-ID" sz="3600" dirty="0">
              <a:solidFill>
                <a:srgbClr val="0070C0"/>
              </a:solidFill>
            </a:endParaRPr>
          </a:p>
          <a:p>
            <a:pPr marL="2241550" lvl="4" indent="-722313">
              <a:buFont typeface="+mj-lt"/>
              <a:buAutoNum type="alphaLcPeriod"/>
            </a:pPr>
            <a:r>
              <a:rPr lang="id-ID" sz="2800" dirty="0" err="1">
                <a:solidFill>
                  <a:srgbClr val="0070C0"/>
                </a:solidFill>
              </a:rPr>
              <a:t>Tdk</a:t>
            </a:r>
            <a:r>
              <a:rPr lang="id-ID" sz="2800" dirty="0">
                <a:solidFill>
                  <a:srgbClr val="0070C0"/>
                </a:solidFill>
              </a:rPr>
              <a:t> Narkoba</a:t>
            </a:r>
          </a:p>
          <a:p>
            <a:pPr marL="2241550" lvl="4" indent="-722313">
              <a:buFont typeface="+mj-lt"/>
              <a:buAutoNum type="alphaLcPeriod"/>
            </a:pPr>
            <a:r>
              <a:rPr lang="id-ID" sz="2800" dirty="0" err="1">
                <a:solidFill>
                  <a:srgbClr val="0070C0"/>
                </a:solidFill>
              </a:rPr>
              <a:t>Tdk</a:t>
            </a:r>
            <a:r>
              <a:rPr lang="id-ID" sz="2800" dirty="0">
                <a:solidFill>
                  <a:srgbClr val="0070C0"/>
                </a:solidFill>
              </a:rPr>
              <a:t> Asusila</a:t>
            </a:r>
          </a:p>
          <a:p>
            <a:pPr marL="2241550" lvl="4" indent="-722313">
              <a:buFont typeface="+mj-lt"/>
              <a:buAutoNum type="alphaLcPeriod"/>
            </a:pPr>
            <a:r>
              <a:rPr lang="id-ID" sz="2800" dirty="0" err="1">
                <a:solidFill>
                  <a:srgbClr val="0070C0"/>
                </a:solidFill>
              </a:rPr>
              <a:t>Tdk</a:t>
            </a:r>
            <a:r>
              <a:rPr lang="id-ID" sz="2800" dirty="0">
                <a:solidFill>
                  <a:srgbClr val="0070C0"/>
                </a:solidFill>
              </a:rPr>
              <a:t> Ekstremis</a:t>
            </a:r>
          </a:p>
          <a:p>
            <a:pPr marL="2241550" lvl="4" indent="-722313">
              <a:buFont typeface="+mj-lt"/>
              <a:buAutoNum type="alphaLcPeriod"/>
            </a:pPr>
            <a:r>
              <a:rPr lang="id-ID" sz="2800" dirty="0" err="1">
                <a:solidFill>
                  <a:srgbClr val="0070C0"/>
                </a:solidFill>
              </a:rPr>
              <a:t>Tdk</a:t>
            </a:r>
            <a:r>
              <a:rPr lang="id-ID" sz="2800" dirty="0">
                <a:solidFill>
                  <a:srgbClr val="0070C0"/>
                </a:solidFill>
              </a:rPr>
              <a:t> Tercela</a:t>
            </a:r>
          </a:p>
          <a:p>
            <a:pPr marL="2241550" lvl="4" indent="-722313">
              <a:buFont typeface="+mj-lt"/>
              <a:buAutoNum type="alphaLcPeriod"/>
            </a:pPr>
            <a:r>
              <a:rPr lang="id-ID" sz="2800" dirty="0" err="1">
                <a:solidFill>
                  <a:srgbClr val="0070C0"/>
                </a:solidFill>
              </a:rPr>
              <a:t>Dll</a:t>
            </a:r>
            <a:endParaRPr lang="en-GB" sz="2800" dirty="0">
              <a:solidFill>
                <a:srgbClr val="0070C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AAA617-583B-4CF2-B937-C51367A7F8E1}"/>
              </a:ext>
            </a:extLst>
          </p:cNvPr>
          <p:cNvSpPr txBox="1"/>
          <p:nvPr/>
        </p:nvSpPr>
        <p:spPr>
          <a:xfrm>
            <a:off x="757286" y="90"/>
            <a:ext cx="7853208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id-ID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Predikat</a:t>
            </a:r>
            <a:endParaRPr lang="en-GB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46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SimSun"/>
        <a:cs typeface=""/>
      </a:majorFont>
      <a:minorFont>
        <a:latin typeface="Calibri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SimSun" pitchFamily="2" charset="-122"/>
          </a:defRPr>
        </a:defPPr>
      </a:lst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Pages>0</Pages>
  <Words>120</Words>
  <Characters>0</Characters>
  <Application>Microsoft Office PowerPoint</Application>
  <DocSecurity>0</DocSecurity>
  <PresentationFormat>On-screen Show (4:3)</PresentationFormat>
  <Lines>0</Lines>
  <Paragraphs>54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SimSun</vt:lpstr>
      <vt:lpstr>Arial</vt:lpstr>
      <vt:lpstr>Calibri</vt:lpstr>
      <vt:lpstr>Courier New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Ismet BasukiProfDr</dc:creator>
  <cp:lastModifiedBy>Ismet Basuki Prof. Dr.</cp:lastModifiedBy>
  <cp:revision>93</cp:revision>
  <cp:lastPrinted>2018-11-05T00:39:47Z</cp:lastPrinted>
  <dcterms:created xsi:type="dcterms:W3CDTF">2015-09-12T06:02:00Z</dcterms:created>
  <dcterms:modified xsi:type="dcterms:W3CDTF">2018-11-30T07:03:52Z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1033-9.1.0.4746</vt:lpwstr>
  </property>
</Properties>
</file>