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1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03C0-3020-4F50-9506-CE43D8E29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1784-52D5-4DAD-B88D-A7B5DC73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142" y="1886989"/>
            <a:ext cx="3973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JUDUL PRESENTASI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141" y="3641315"/>
            <a:ext cx="3973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Sub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Judul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7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Britannic Bold</vt:lpstr>
      <vt:lpstr>Calibri</vt:lpstr>
      <vt:lpstr>Calibri Light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2021-09-27T08:22:03Z</dcterms:created>
  <dcterms:modified xsi:type="dcterms:W3CDTF">2021-09-28T09:39:13Z</dcterms:modified>
</cp:coreProperties>
</file>