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51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9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1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1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9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1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9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57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5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903C0-3020-4F50-9506-CE43D8E29361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B1784-52D5-4DAD-B88D-A7B5DC73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2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5142" y="1886989"/>
            <a:ext cx="39734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Britannic Bold" panose="020B0903060703020204" pitchFamily="34" charset="0"/>
              </a:rPr>
              <a:t>JUDUL PRESENTASI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Britannic Bold" panose="020B09030607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141" y="3641315"/>
            <a:ext cx="3973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  <a:t>Sub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Myriad Pro" panose="020B0503030403020204" pitchFamily="34" charset="0"/>
              </a:rPr>
              <a:t>Judul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73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44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Britannic Bold</vt:lpstr>
      <vt:lpstr>Calibri</vt:lpstr>
      <vt:lpstr>Calibri Light</vt:lpstr>
      <vt:lpstr>Myriad Pro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2021-09-27T08:22:03Z</dcterms:created>
  <dcterms:modified xsi:type="dcterms:W3CDTF">2021-09-28T09:39:13Z</dcterms:modified>
</cp:coreProperties>
</file>